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0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1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2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7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3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8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3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6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6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8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9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96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880049-8302-4738-98AC-BA296761355F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FB5B7A-DB73-4F4F-A015-765DB378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1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MAREMOTO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LO TSUNAMI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77DA62-63B6-D842-BB27-B9EFB1C48C77}"/>
              </a:ext>
            </a:extLst>
          </p:cNvPr>
          <p:cNvSpPr txBox="1"/>
          <p:nvPr/>
        </p:nvSpPr>
        <p:spPr>
          <a:xfrm>
            <a:off x="3135025" y="4387558"/>
            <a:ext cx="2470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Realizzato da:</a:t>
            </a:r>
          </a:p>
          <a:p>
            <a:r>
              <a:rPr lang="it-IT" sz="1000" dirty="0" err="1"/>
              <a:t>Giorgianni</a:t>
            </a:r>
            <a:r>
              <a:rPr lang="it-IT" sz="1000" dirty="0"/>
              <a:t>, Giunta, </a:t>
            </a:r>
            <a:r>
              <a:rPr lang="it-IT" sz="1000" dirty="0" err="1"/>
              <a:t>Cutispoto</a:t>
            </a:r>
            <a:r>
              <a:rPr lang="it-IT" sz="1000" dirty="0"/>
              <a:t>, Costa, Cardia, </a:t>
            </a:r>
          </a:p>
          <a:p>
            <a:r>
              <a:rPr lang="it-IT" sz="1000" dirty="0"/>
              <a:t>Greco, </a:t>
            </a:r>
            <a:r>
              <a:rPr lang="it-IT" sz="1000" dirty="0" err="1"/>
              <a:t>Aricò</a:t>
            </a:r>
            <a:r>
              <a:rPr lang="it-IT" sz="1000" dirty="0"/>
              <a:t>, </a:t>
            </a:r>
            <a:r>
              <a:rPr lang="it-IT" sz="1000" dirty="0" err="1"/>
              <a:t>Merillo</a:t>
            </a:r>
            <a:r>
              <a:rPr lang="it-IT" sz="1000" dirty="0"/>
              <a:t> C., </a:t>
            </a:r>
            <a:r>
              <a:rPr lang="it-IT" sz="1000" dirty="0" err="1"/>
              <a:t>Merillo</a:t>
            </a:r>
            <a:r>
              <a:rPr lang="it-IT" sz="1000" dirty="0"/>
              <a:t> P., </a:t>
            </a:r>
            <a:r>
              <a:rPr lang="it-IT" sz="1000" dirty="0" err="1"/>
              <a:t>Ravidà</a:t>
            </a:r>
            <a:endParaRPr lang="it-IT" sz="1000" dirty="0"/>
          </a:p>
          <a:p>
            <a:endParaRPr lang="it-IT" sz="1000" dirty="0"/>
          </a:p>
          <a:p>
            <a:r>
              <a:rPr lang="it-IT" sz="1000" dirty="0"/>
              <a:t>Classe II A – plesso: Spadafora</a:t>
            </a:r>
          </a:p>
        </p:txBody>
      </p:sp>
    </p:spTree>
    <p:extLst>
      <p:ext uri="{BB962C8B-B14F-4D97-AF65-F5344CB8AC3E}">
        <p14:creationId xmlns:p14="http://schemas.microsoft.com/office/powerpoint/2010/main" val="13016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87">
        <p15:prstTrans prst="curtains"/>
      </p:transition>
    </mc:Choice>
    <mc:Fallback xmlns="">
      <p:transition spd="slow" advTm="44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Lo tsunami è un rischio causato sott’acqua.</a:t>
            </a:r>
          </a:p>
        </p:txBody>
      </p:sp>
      <p:pic>
        <p:nvPicPr>
          <p:cNvPr id="1026" name="Picture 2" descr="Risultati immagini per maremo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170" y="2557463"/>
            <a:ext cx="900566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7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93">
        <p15:prstTrans prst="fallOver"/>
      </p:transition>
    </mc:Choice>
    <mc:Fallback xmlns="">
      <p:transition spd="slow" advTm="36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forma uno tsunami?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7848" y="2694456"/>
            <a:ext cx="8339798" cy="2359657"/>
          </a:xfrm>
        </p:spPr>
        <p:txBody>
          <a:bodyPr>
            <a:normAutofit/>
          </a:bodyPr>
          <a:lstStyle/>
          <a:p>
            <a:r>
              <a:rPr lang="it-IT" dirty="0"/>
              <a:t>Lo tsunami è una serie di onde generate in un oceano o in qualsiasi altro organismo di acqua;</a:t>
            </a:r>
          </a:p>
          <a:p>
            <a:r>
              <a:rPr lang="it-IT" dirty="0"/>
              <a:t>I movimenti del fondale danno vita ad enormi spostamenti di acqua, che si dirigono verso la costa del continente più vicino, passando anche dalla terra ferma.</a:t>
            </a:r>
          </a:p>
          <a:p>
            <a:endParaRPr lang="it-IT" dirty="0"/>
          </a:p>
        </p:txBody>
      </p:sp>
      <p:pic>
        <p:nvPicPr>
          <p:cNvPr id="2050" name="Picture 2" descr="Risultati immagini per tsun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-8064252"/>
            <a:ext cx="5241701" cy="70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77633"/>
      </p:ext>
    </p:extLst>
  </p:cSld>
  <p:clrMapOvr>
    <a:masterClrMapping/>
  </p:clrMapOvr>
  <p:transition spd="slow" advTm="781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1171977" y="1506183"/>
            <a:ext cx="123424" cy="45719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pic>
        <p:nvPicPr>
          <p:cNvPr id="3074" name="Picture 2" descr="Risultati immagini per tsuna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59855"/>
            <a:ext cx="9762186" cy="53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7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05">
        <p15:prstTrans prst="pageCurlDouble"/>
      </p:transition>
    </mc:Choice>
    <mc:Fallback xmlns="">
      <p:transition spd="slow" advTm="260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8917545" cy="1303867"/>
          </a:xfrm>
        </p:spPr>
        <p:txBody>
          <a:bodyPr/>
          <a:lstStyle/>
          <a:p>
            <a:r>
              <a:rPr lang="it-IT" dirty="0"/>
              <a:t>Informazioni ad 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alcuni casi lo tsunami può raggiungere i 40m; </a:t>
            </a:r>
          </a:p>
          <a:p>
            <a:r>
              <a:rPr lang="it-IT" dirty="0"/>
              <a:t>L’acqua non lascia via di scampo e rade al suolo tutto quello che incontra;</a:t>
            </a:r>
          </a:p>
          <a:p>
            <a:r>
              <a:rPr lang="it-IT" dirty="0"/>
              <a:t>Non può essere sempre causato da un terremoto marino, ma anche da eruzioni o frane sottomarine.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68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">
        <p14:ferris dir="l"/>
      </p:transition>
    </mc:Choice>
    <mc:Fallback xmlns="">
      <p:transition spd="slow" advTm="684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 può prevedere uno tsunami?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Come accade per i terremoti, gli tsunami non possono essere previsti. Al giorno d’oggi ad esempio in Giappone vengono utilizzati degli strumenti di misurazione che permettono di allertare in caso di onde anomale o terremoti sottomarini. Lo tsunami si può prevedere con tempistiche troppo ravvicinate rispetto al momento dell’impatto distruttivo.</a:t>
            </a:r>
          </a:p>
        </p:txBody>
      </p:sp>
    </p:spTree>
    <p:extLst>
      <p:ext uri="{BB962C8B-B14F-4D97-AF65-F5344CB8AC3E}">
        <p14:creationId xmlns:p14="http://schemas.microsoft.com/office/powerpoint/2010/main" val="38357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502">
        <p14:flip dir="r"/>
      </p:transition>
    </mc:Choice>
    <mc:Fallback xmlns="">
      <p:transition spd="slow" advTm="850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Risultati immagini per marem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8" y="713931"/>
            <a:ext cx="10050431" cy="52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74">
        <p14:flythrough/>
      </p:transition>
    </mc:Choice>
    <mc:Fallback xmlns="">
      <p:transition spd="slow" advTm="327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salvarsi da uno tsunami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L’unico modo per tutelarsi da uno tsunami sarebbe evitare di costruire edifici ed abitazioni lungo la costa. Come per i terremoti la prevenzione da parte nostra è l’unico modo per evitare vittime a seguito di questi avvenimenti. L’uso delle reti di monitoraggio, lo studio degli eventi del passato e dei modelli di propagazione delle onde sono azioni che permettono di ridurre il rischio dello tsunami.</a:t>
            </a:r>
          </a:p>
        </p:txBody>
      </p:sp>
    </p:spTree>
    <p:extLst>
      <p:ext uri="{BB962C8B-B14F-4D97-AF65-F5344CB8AC3E}">
        <p14:creationId xmlns:p14="http://schemas.microsoft.com/office/powerpoint/2010/main" val="992148908"/>
      </p:ext>
    </p:extLst>
  </p:cSld>
  <p:clrMapOvr>
    <a:masterClrMapping/>
  </p:clrMapOvr>
  <p:transition spd="slow" advTm="9321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CED6BD-4422-4940-B759-6EE87EDCA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34045" y="6812281"/>
            <a:ext cx="501570" cy="457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AD44A5-B07A-4843-A435-6E14F61FD34A}"/>
              </a:ext>
            </a:extLst>
          </p:cNvPr>
          <p:cNvSpPr txBox="1"/>
          <p:nvPr/>
        </p:nvSpPr>
        <p:spPr>
          <a:xfrm>
            <a:off x="1122744" y="1481558"/>
            <a:ext cx="10166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Speriamo che questo progetto vi sia piaciuto; esso è stato realizzato con molta passione e soprattutto tanta fantasia.</a:t>
            </a:r>
          </a:p>
        </p:txBody>
      </p:sp>
    </p:spTree>
    <p:extLst>
      <p:ext uri="{BB962C8B-B14F-4D97-AF65-F5344CB8AC3E}">
        <p14:creationId xmlns:p14="http://schemas.microsoft.com/office/powerpoint/2010/main" val="7296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">
        <p14:ferris dir="l"/>
      </p:transition>
    </mc:Choice>
    <mc:Fallback xmlns="">
      <p:transition spd="slow" advTm="426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289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Organico</vt:lpstr>
      <vt:lpstr>IL MAREMOTO</vt:lpstr>
      <vt:lpstr>   Lo tsunami è un rischio causato sott’acqua.</vt:lpstr>
      <vt:lpstr>Come si forma uno tsunami?</vt:lpstr>
      <vt:lpstr>Presentazione standard di PowerPoint</vt:lpstr>
      <vt:lpstr>Informazioni ad esso</vt:lpstr>
      <vt:lpstr>Si può prevedere uno tsunami?</vt:lpstr>
      <vt:lpstr>Presentazione standard di PowerPoint</vt:lpstr>
      <vt:lpstr>Come salvarsi da uno tsunami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MAREMOTO</dc:title>
  <dc:creator>PC</dc:creator>
  <cp:lastModifiedBy>Utente Windows</cp:lastModifiedBy>
  <cp:revision>13</cp:revision>
  <dcterms:created xsi:type="dcterms:W3CDTF">2018-11-26T09:52:35Z</dcterms:created>
  <dcterms:modified xsi:type="dcterms:W3CDTF">2018-11-28T06:16:20Z</dcterms:modified>
</cp:coreProperties>
</file>